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2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3429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99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254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6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31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4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2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2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5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6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0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0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6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3500" y="624110"/>
            <a:ext cx="6096001" cy="5624290"/>
          </a:xfrm>
        </p:spPr>
        <p:txBody>
          <a:bodyPr>
            <a:normAutofit/>
          </a:bodyPr>
          <a:lstStyle/>
          <a:p>
            <a:pPr algn="ctr"/>
            <a:br>
              <a:rPr lang="fr-FR" sz="2800" dirty="0"/>
            </a:br>
            <a:r>
              <a:rPr lang="fr-FR" sz="2800" dirty="0"/>
              <a:t>Sortie auto du 10 février 2019</a:t>
            </a:r>
            <a:br>
              <a:rPr lang="fr-FR" sz="2800" dirty="0"/>
            </a:br>
            <a:r>
              <a:rPr lang="fr-FR" sz="2800" dirty="0"/>
              <a:t>parcours</a:t>
            </a:r>
            <a:br>
              <a:rPr lang="fr-FR" sz="2800" dirty="0"/>
            </a:br>
            <a:r>
              <a:rPr lang="fr-FR" sz="2800" dirty="0"/>
              <a:t> St Julien =&gt; La Haye </a:t>
            </a:r>
            <a:r>
              <a:rPr lang="fr-FR" sz="2800" dirty="0" err="1"/>
              <a:t>Fouassière</a:t>
            </a:r>
            <a:endParaRPr lang="fr-FR" sz="2800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8556" y="1088830"/>
            <a:ext cx="3769266" cy="5159570"/>
          </a:xfrm>
          <a:prstGeom prst="rect">
            <a:avLst/>
          </a:prstGeom>
        </p:spPr>
      </p:pic>
      <p:pic>
        <p:nvPicPr>
          <p:cNvPr id="11" name="Picture 8" descr="https://app.mappy.net/front/portal/5.1-20190117T1505-7c226e8f96/images/marker-e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172" y="522215"/>
            <a:ext cx="762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3AA33802-C576-42AC-B134-7155E345E23B}"/>
              </a:ext>
            </a:extLst>
          </p:cNvPr>
          <p:cNvSpPr txBox="1">
            <a:spLocks/>
          </p:cNvSpPr>
          <p:nvPr/>
        </p:nvSpPr>
        <p:spPr>
          <a:xfrm>
            <a:off x="9622756" y="598944"/>
            <a:ext cx="1235744" cy="4131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1600" b="1" dirty="0"/>
              <a:t>RV 8h45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499A2FF-24B1-43C9-AF33-3D02B71019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325" y="3429000"/>
            <a:ext cx="20383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1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861" y="1414942"/>
            <a:ext cx="4137972" cy="5052969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EAAFA0D-2D11-4D97-969F-205CE3D0548B}"/>
              </a:ext>
            </a:extLst>
          </p:cNvPr>
          <p:cNvSpPr txBox="1">
            <a:spLocks/>
          </p:cNvSpPr>
          <p:nvPr/>
        </p:nvSpPr>
        <p:spPr>
          <a:xfrm>
            <a:off x="1777826" y="29350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/>
              <a:t>Etape 1              20,9 KM  26min</a:t>
            </a:r>
          </a:p>
          <a:p>
            <a:r>
              <a:rPr lang="fr-FR" sz="2800" dirty="0"/>
              <a:t>St Julien =&gt; </a:t>
            </a:r>
            <a:r>
              <a:rPr lang="fr-FR" sz="2800" dirty="0" err="1"/>
              <a:t>Montru</a:t>
            </a:r>
            <a:endParaRPr lang="fr-FR" sz="28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2242CDF-B39F-4128-843F-F41B6DDAC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669" y="1048326"/>
            <a:ext cx="4841390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Itinéraire  1 : 26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Départ : Atelier Saint-Julien de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Concelles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Prendre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 des Meuniers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650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(0 m - 1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Sortir de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Caherault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 des Meuniers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280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(650 m - 1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Entrer dans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Robinière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 des Meuniers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280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(1,0 km - 1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 Sortir de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Robinière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(1,2 km - 2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 Tourner à droite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D104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40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(1,2 km - 2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6. Passer par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Robinière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D104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1,1 kilomètre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(1,3 km - 2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7. Au rond-point, prendre la 2ème sortie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 du Fleuve (D104)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220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(3,1 km - 4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D104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80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(3,3 km - 5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9. Passer par Le Pré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Bassord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D104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270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(3,4 km - 5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10. Tourner à droite sur la voie et continuer sur 60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(3,9 km - 6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11. Entrer dans Le Pré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Bassord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la voie sur 40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(4,0 km - 6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12.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des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Cyprés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25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(4,0 km - 6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Étape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voiture (2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14. Prendre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des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Cyprés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65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(4,1 km - 6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15. Sortir de Le Pré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Bassord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la voie sur 60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(4,1 km - 6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16. Tourner à droite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D104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2 kilomètres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(4,2 km - 6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Étape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voiture (4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18. Prendre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Roche (D104)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210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(6,2 km - 8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19.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300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(6,4 km - 9 min)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20. Tourner à droite sur la voie et continuer sur 50 mètres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(6,7 km - 9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7550" y="385787"/>
            <a:ext cx="8911687" cy="1280890"/>
          </a:xfrm>
        </p:spPr>
        <p:txBody>
          <a:bodyPr>
            <a:normAutofit/>
          </a:bodyPr>
          <a:lstStyle/>
          <a:p>
            <a:r>
              <a:rPr lang="fr-FR" sz="2800" dirty="0"/>
              <a:t>Etape 1              20,9 KM  26min</a:t>
            </a:r>
          </a:p>
        </p:txBody>
      </p:sp>
      <p:pic>
        <p:nvPicPr>
          <p:cNvPr id="1033" name="Picture 9" descr="https://app.mappy.net/front/portal/5.1-20190117T1505-7c226e8f96/images/marker-e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464338"/>
            <a:ext cx="762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443393" y="1026232"/>
            <a:ext cx="3605474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Étape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voiture (7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43. Prendre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 du Pont de l'Ouen (D105)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450 mètres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 du Pont de l'Ouen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(14,7 km - 19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44. Passer par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Verdonnière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D105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(15,2 km - 19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45. Passer par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Verdonnière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D105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450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(15,6 km - 20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46. Passer par Le Pâtis-Tonneau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D105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300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(16,2 km - 20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47. Entrer dans Le Pâtis-Tonneau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D105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110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(16,6 km - 21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48.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25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(16,7 km - 21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49. Sortir de Le Pâtis-Tonneau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45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(16,7 km - 21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50. Passer par Le Pâtis-Tonneau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80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(16,8 km - 21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51. Passer par Le Pâtis-Tonneau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(17,1 km - 21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52. Passer par Le Pâtis-Tonneau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230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(17,5 km - 22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53. Entrer dans Les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Cléons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750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(17,9 km - 22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54.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D756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140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(18,6 km - 23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55. Sortir de Les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Cléons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D756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220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(18,8 km - 23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56. Passer par Les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Cléons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D756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600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(19,0 km - 24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57. Entrer dans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Bernardière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D756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55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(19,7 km - 24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58. Tourner à gauche sur la voie et continuer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(19,8 km - 24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59.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 la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Miraudière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95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(19,8 km - 24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60. Tourner à gauche sur la voie et continuer sur 15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(19,9 km - 25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61. Sortir de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Bernardière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la voie sur 950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(19,9 km - 25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62. Continuer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Montru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(20,9 km - 26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Arrivée : 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MONTRU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44330 La Chapelle-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Heulin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E75C19A-00D0-4B83-B588-EFAD67C82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653" y="1026232"/>
            <a:ext cx="378661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21. Tourner légèrement à droite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L'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Élaudière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350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(6,8 km - 9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22. Entrer dans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Poivetière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L'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Élaudière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60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(7,1 km - 9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23. Tourner légèrement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L'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Élaudière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30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(7,2 km - 10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24. Sortir de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Poivetière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L'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Élaudière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 kilomètre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(7,2 km - 10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25. Tourner légèrement à droite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Bronnière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290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(8,2 km - 11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26.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D307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210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(8,5 km - 11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27. Tourner à droite sur la voie et continuer sur 450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(8,7 km - 12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28. Entrer dans Les Moulins du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Pé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la voie sur 10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(9,1 km - 12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8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Étape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En voiture (4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30. Prendre la voie et continuer sur 10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(9,1 km - 12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31. Sortir de Les Moulins du Pé et continuer la voie sur 450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(9,1 km - 12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32. Tourner à gauche sur </a:t>
            </a:r>
            <a:r>
              <a:rPr lang="fr-FR" altLang="fr-FR" sz="800" b="1" dirty="0">
                <a:latin typeface="Arial" panose="020B0604020202020204" pitchFamily="34" charset="0"/>
              </a:rPr>
              <a:t>D307</a:t>
            </a:r>
            <a:r>
              <a:rPr lang="fr-FR" altLang="fr-FR" sz="800" dirty="0">
                <a:latin typeface="Arial" panose="020B0604020202020204" pitchFamily="34" charset="0"/>
              </a:rPr>
              <a:t> et continuer sur 800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(9,6 km - 13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33. Tourner à droite sur </a:t>
            </a:r>
            <a:r>
              <a:rPr lang="fr-FR" altLang="fr-FR" sz="800" b="1" dirty="0">
                <a:latin typeface="Arial" panose="020B0604020202020204" pitchFamily="34" charset="0"/>
              </a:rPr>
              <a:t>La Martellière</a:t>
            </a:r>
            <a:r>
              <a:rPr lang="fr-FR" altLang="fr-FR" sz="800" dirty="0">
                <a:latin typeface="Arial" panose="020B0604020202020204" pitchFamily="34" charset="0"/>
              </a:rPr>
              <a:t> et continuer sur 1,4 kilomètre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(10,4 km - 14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34. Continuer </a:t>
            </a:r>
            <a:r>
              <a:rPr lang="fr-FR" altLang="fr-FR" sz="800" b="1" dirty="0">
                <a:latin typeface="Arial" panose="020B0604020202020204" pitchFamily="34" charset="0"/>
              </a:rPr>
              <a:t>La </a:t>
            </a:r>
            <a:r>
              <a:rPr lang="fr-FR" altLang="fr-FR" sz="800" b="1" dirty="0" err="1">
                <a:latin typeface="Arial" panose="020B0604020202020204" pitchFamily="34" charset="0"/>
              </a:rPr>
              <a:t>Prioulais</a:t>
            </a:r>
            <a:r>
              <a:rPr lang="fr-FR" altLang="fr-FR" sz="800" dirty="0">
                <a:latin typeface="Arial" panose="020B0604020202020204" pitchFamily="34" charset="0"/>
              </a:rPr>
              <a:t> sur 240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(11,8 km - 15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35. Tourner à droite sur </a:t>
            </a:r>
            <a:r>
              <a:rPr lang="fr-FR" altLang="fr-FR" sz="800" b="1" dirty="0">
                <a:latin typeface="Arial" panose="020B0604020202020204" pitchFamily="34" charset="0"/>
              </a:rPr>
              <a:t>D7</a:t>
            </a:r>
            <a:r>
              <a:rPr lang="fr-FR" altLang="fr-FR" sz="800" dirty="0">
                <a:latin typeface="Arial" panose="020B0604020202020204" pitchFamily="34" charset="0"/>
              </a:rPr>
              <a:t> et continuer sur 5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(12,0 km - 16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36. Entrer dans La </a:t>
            </a:r>
            <a:r>
              <a:rPr lang="fr-FR" altLang="fr-FR" sz="800" dirty="0" err="1">
                <a:latin typeface="Arial" panose="020B0604020202020204" pitchFamily="34" charset="0"/>
              </a:rPr>
              <a:t>Poivetière</a:t>
            </a:r>
            <a:r>
              <a:rPr lang="fr-FR" altLang="fr-FR" sz="800" dirty="0">
                <a:latin typeface="Arial" panose="020B0604020202020204" pitchFamily="34" charset="0"/>
              </a:rPr>
              <a:t> et continuer </a:t>
            </a:r>
            <a:r>
              <a:rPr lang="fr-FR" altLang="fr-FR" sz="800" b="1" dirty="0">
                <a:latin typeface="Arial" panose="020B0604020202020204" pitchFamily="34" charset="0"/>
              </a:rPr>
              <a:t>D7</a:t>
            </a:r>
            <a:r>
              <a:rPr lang="fr-FR" altLang="fr-FR" sz="800" dirty="0">
                <a:latin typeface="Arial" panose="020B0604020202020204" pitchFamily="34" charset="0"/>
              </a:rPr>
              <a:t> sur 170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(12,0 km - 16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8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Étape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En voiture (3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38. Prendre </a:t>
            </a:r>
            <a:r>
              <a:rPr lang="fr-FR" altLang="fr-FR" sz="800" b="1" dirty="0">
                <a:latin typeface="Arial" panose="020B0604020202020204" pitchFamily="34" charset="0"/>
              </a:rPr>
              <a:t>Route de La Chapelle-</a:t>
            </a:r>
            <a:r>
              <a:rPr lang="fr-FR" altLang="fr-FR" sz="800" b="1" dirty="0" err="1">
                <a:latin typeface="Arial" panose="020B0604020202020204" pitchFamily="34" charset="0"/>
              </a:rPr>
              <a:t>Heulin</a:t>
            </a:r>
            <a:r>
              <a:rPr lang="fr-FR" altLang="fr-FR" sz="800" b="1" dirty="0">
                <a:latin typeface="Arial" panose="020B0604020202020204" pitchFamily="34" charset="0"/>
              </a:rPr>
              <a:t> (D7)</a:t>
            </a:r>
            <a:r>
              <a:rPr lang="fr-FR" altLang="fr-FR" sz="800" dirty="0">
                <a:latin typeface="Arial" panose="020B0604020202020204" pitchFamily="34" charset="0"/>
              </a:rPr>
              <a:t> et continuer sur 5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(12,2 km - 16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39. Tourner à droite sur </a:t>
            </a:r>
            <a:r>
              <a:rPr lang="fr-FR" altLang="fr-FR" sz="800" b="1" dirty="0">
                <a:latin typeface="Arial" panose="020B0604020202020204" pitchFamily="34" charset="0"/>
              </a:rPr>
              <a:t>D407</a:t>
            </a:r>
            <a:r>
              <a:rPr lang="fr-FR" altLang="fr-FR" sz="800" dirty="0">
                <a:latin typeface="Arial" panose="020B0604020202020204" pitchFamily="34" charset="0"/>
              </a:rPr>
              <a:t> et continuer sur 110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(12,2 km - 16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40. Sortir de La </a:t>
            </a:r>
            <a:r>
              <a:rPr lang="fr-FR" altLang="fr-FR" sz="800" dirty="0" err="1">
                <a:latin typeface="Arial" panose="020B0604020202020204" pitchFamily="34" charset="0"/>
              </a:rPr>
              <a:t>Poivetière</a:t>
            </a:r>
            <a:r>
              <a:rPr lang="fr-FR" altLang="fr-FR" sz="800" dirty="0">
                <a:latin typeface="Arial" panose="020B0604020202020204" pitchFamily="34" charset="0"/>
              </a:rPr>
              <a:t> et continuer </a:t>
            </a:r>
            <a:r>
              <a:rPr lang="fr-FR" altLang="fr-FR" sz="800" b="1" dirty="0">
                <a:latin typeface="Arial" panose="020B0604020202020204" pitchFamily="34" charset="0"/>
              </a:rPr>
              <a:t>D407</a:t>
            </a:r>
            <a:r>
              <a:rPr lang="fr-FR" altLang="fr-FR" sz="800" dirty="0">
                <a:latin typeface="Arial" panose="020B0604020202020204" pitchFamily="34" charset="0"/>
              </a:rPr>
              <a:t> sur 2,4 kilomètres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(12,3 km - 16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41. Tourner à gauche sur </a:t>
            </a:r>
            <a:r>
              <a:rPr lang="fr-FR" altLang="fr-FR" sz="800" b="1" dirty="0">
                <a:latin typeface="Arial" panose="020B0604020202020204" pitchFamily="34" charset="0"/>
              </a:rPr>
              <a:t>D105</a:t>
            </a:r>
            <a:r>
              <a:rPr lang="fr-FR" altLang="fr-FR" sz="800" dirty="0">
                <a:latin typeface="Arial" panose="020B0604020202020204" pitchFamily="34" charset="0"/>
              </a:rPr>
              <a:t> et continuer sur 25 mètres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Route du Pont de l'Ouen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(14,7 km - 19 min) </a:t>
            </a:r>
          </a:p>
        </p:txBody>
      </p:sp>
    </p:spTree>
    <p:extLst>
      <p:ext uri="{BB962C8B-B14F-4D97-AF65-F5344CB8AC3E}">
        <p14:creationId xmlns:p14="http://schemas.microsoft.com/office/powerpoint/2010/main" val="375814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5449" y="1388382"/>
            <a:ext cx="5010150" cy="5067300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573289FE-683F-491E-AB7B-413F2D775B58}"/>
              </a:ext>
            </a:extLst>
          </p:cNvPr>
          <p:cNvSpPr txBox="1">
            <a:spLocks/>
          </p:cNvSpPr>
          <p:nvPr/>
        </p:nvSpPr>
        <p:spPr>
          <a:xfrm>
            <a:off x="1777826" y="29350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/>
              <a:t>Etape 2              14,5 KM  23min</a:t>
            </a:r>
          </a:p>
          <a:p>
            <a:r>
              <a:rPr lang="fr-FR" sz="2800" dirty="0" err="1"/>
              <a:t>Montru</a:t>
            </a:r>
            <a:r>
              <a:rPr lang="fr-FR" sz="2800" dirty="0"/>
              <a:t> =&gt; La Haie-</a:t>
            </a:r>
            <a:r>
              <a:rPr lang="fr-FR" sz="2800" dirty="0" err="1"/>
              <a:t>Fouassière</a:t>
            </a:r>
            <a:endParaRPr lang="fr-FR" sz="28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824BFA19-C409-4ADA-A358-E501D1B67ED2}"/>
              </a:ext>
            </a:extLst>
          </p:cNvPr>
          <p:cNvSpPr txBox="1">
            <a:spLocks/>
          </p:cNvSpPr>
          <p:nvPr/>
        </p:nvSpPr>
        <p:spPr>
          <a:xfrm>
            <a:off x="442765" y="2910980"/>
            <a:ext cx="2927759" cy="7969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1600" b="1" dirty="0"/>
              <a:t>Défilé </a:t>
            </a:r>
          </a:p>
          <a:p>
            <a:pPr algn="ctr"/>
            <a:r>
              <a:rPr lang="fr-FR" sz="1600" b="1" dirty="0"/>
              <a:t>« Rallye des Givrés »</a:t>
            </a:r>
          </a:p>
          <a:p>
            <a:pPr algn="ctr"/>
            <a:r>
              <a:rPr lang="fr-FR" sz="1600" b="1" dirty="0"/>
              <a:t>10h – 11h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B17DA55-8A9C-4FAF-B96D-3BA307EB8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7976" y="1388382"/>
            <a:ext cx="402225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Départ :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Montru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44330 La Chapelle-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Heulin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voiture (3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Prendre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Montru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950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(0 m - 1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 du Port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450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(950 m - 1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Entrer dans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Bernardière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 du Port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350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(1,4 km - 2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Étape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voiture (4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 Prendre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 du Port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(1,8 km - 3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6. Tourner légèrement à droite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des Châteaux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230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(1,8 km - 3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7. Sortir de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Bernardière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la voie sur 650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(2,0 km - 3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Pilotière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230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(2,7 km - 4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9. Tourner légèrement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Les Cerisiers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110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(2,9 km - 4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 Cerisier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500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(3,0 km - 5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11. Tourner à gauche sur la voie et continuer sur 85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(3,5 km - 5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12.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 Vivier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180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(3,6 km - 6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13. Entrer dans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Cognardière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la voie sur 210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(3,8 km - 6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14.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Léon Charpentier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110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(4,0 km - 6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15. Tourner à droite sur la voie et continuer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(4,1 km - 7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33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7550" y="385787"/>
            <a:ext cx="8911687" cy="1280890"/>
          </a:xfrm>
        </p:spPr>
        <p:txBody>
          <a:bodyPr>
            <a:normAutofit/>
          </a:bodyPr>
          <a:lstStyle/>
          <a:p>
            <a:r>
              <a:rPr lang="fr-FR" sz="2800" dirty="0"/>
              <a:t>Etape 2           14,5 KM  23min</a:t>
            </a:r>
          </a:p>
        </p:txBody>
      </p:sp>
      <p:pic>
        <p:nvPicPr>
          <p:cNvPr id="1033" name="Picture 9" descr="https://app.mappy.net/front/portal/5.1-20190117T1505-7c226e8f96/images/marker-e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464338"/>
            <a:ext cx="762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29561" y="929873"/>
            <a:ext cx="379783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Étape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voiture (3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17. Prendre la voie et continuer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(4,1 km - 7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18.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Léon Charpentier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150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(4,1 km - 7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19. Tourner à gauche sur la voie et continuer sur 85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(4,3 km - 7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des Rouliers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140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(4,4 km - 7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21. Sortir de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Cognardière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des Rouliers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 kilomètre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(4,5 km - 8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22. Continuer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Pé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Sèvre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240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(5,5 km - 9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23. Entrer dans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Pé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-de-Sèvre et continuer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Pé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Sèvre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140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(5,8 km - 9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Étape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voiture (4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25. Prendre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Pé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Sèvre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15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(5,9 km - 10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26. Sortir de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Pé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-de-Sèvre et continuer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Pé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Sèvre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110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(5,9 km - 10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27. Tourner à gauche sur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Pé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Sèvre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400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(6,0 km - 10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28.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 Domino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(6,4 km - 11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29.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Port Domino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260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(6,5 km - 11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30.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Port Domino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350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(6,7 km - 11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31. Tourner à droite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350 mètres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 la Sèvre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(7,1 km - 12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32. Entrer dans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Monnières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700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(7,4 km - 13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33. Tourner à droite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80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(8,1 km - 14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34. Tourner légèrement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(8,2 km - 14 min)</a:t>
            </a:r>
            <a:endParaRPr lang="fr-FR" altLang="fr-FR" sz="8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Étape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En voiture (4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36. Prendre </a:t>
            </a:r>
            <a:r>
              <a:rPr lang="fr-FR" altLang="fr-FR" sz="800" b="1" dirty="0">
                <a:latin typeface="Arial" panose="020B0604020202020204" pitchFamily="34" charset="0"/>
              </a:rPr>
              <a:t>Rue des Moulins (D76)</a:t>
            </a:r>
            <a:r>
              <a:rPr lang="fr-FR" altLang="fr-FR" sz="800" dirty="0">
                <a:latin typeface="Arial" panose="020B0604020202020204" pitchFamily="34" charset="0"/>
              </a:rPr>
              <a:t> et continuer sur 700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(8,2 km - 14 min)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37. Sortir de Monnières et continuer </a:t>
            </a:r>
            <a:r>
              <a:rPr lang="fr-FR" altLang="fr-FR" sz="800" b="1" dirty="0">
                <a:latin typeface="Arial" panose="020B0604020202020204" pitchFamily="34" charset="0"/>
              </a:rPr>
              <a:t>D76</a:t>
            </a:r>
            <a:r>
              <a:rPr lang="fr-FR" altLang="fr-FR" sz="800" dirty="0">
                <a:latin typeface="Arial" panose="020B0604020202020204" pitchFamily="34" charset="0"/>
              </a:rPr>
              <a:t> sur 900 mètres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latin typeface="Arial" panose="020B0604020202020204" pitchFamily="34" charset="0"/>
              </a:rPr>
              <a:t>(8,9 km - 15 min) 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443393" y="1016648"/>
            <a:ext cx="4998484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38.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700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(9,8 km - 16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39. Entrer dans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Févrie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290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(10,5 km - 17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40.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Fevrie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(10,8 km - 18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Étape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voiture (3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42. Prendre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</a:t>
            </a:r>
            <a:r>
              <a:rPr kumimoji="0" lang="fr-FR" altLang="fr-FR" sz="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Fevrie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(10,8 km - 18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43.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240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(10,8 km - 18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44. Sortir de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Févrie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550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(11,0 km - 18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45. Passer par La 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Hautière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D76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350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(11,6 km - 19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46. Tourner à droite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D59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120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(12,4 km - 20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47. Tourner à droite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150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(12,5 km - 20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48. Entrer dans La Métairie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100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(12,7 km - 20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49.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 l'Épinay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(12,8 km - 21 min)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Étape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voiture (3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51. Prendre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 l'Épinay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5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(12,8 km - 21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52. Tourner à gauche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230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(12,8 km - 21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53. Sortir de La Métairie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600 mètres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 la Sèvre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(13,0 km - 21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54. Passer par La Haie-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Fouassière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260 mètres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Rue de la Sèvre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(13,6 km - 22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55. Entrer dans La Haie-</a:t>
            </a:r>
            <a:r>
              <a:rPr kumimoji="0" lang="fr-FR" altLang="fr-FR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Fouassière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D74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sur 280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(14,2 km - 22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56. Au rond-point, prendre la 2ème sortie sur </a:t>
            </a:r>
            <a:r>
              <a:rPr kumimoji="0" lang="fr-FR" altLang="fr-F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Place Jacques Anquetil (D74)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et continuer sur 30 mètres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(14,5 km - 23 min)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Arrivée : 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Haie-</a:t>
            </a:r>
            <a:r>
              <a:rPr kumimoji="0" lang="fr-FR" altLang="fr-FR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Fouassière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44690 </a:t>
            </a:r>
          </a:p>
        </p:txBody>
      </p:sp>
    </p:spTree>
    <p:extLst>
      <p:ext uri="{BB962C8B-B14F-4D97-AF65-F5344CB8AC3E}">
        <p14:creationId xmlns:p14="http://schemas.microsoft.com/office/powerpoint/2010/main" val="294463558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2210</Words>
  <Application>Microsoft Office PowerPoint</Application>
  <PresentationFormat>Grand écran</PresentationFormat>
  <Paragraphs>265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Brin</vt:lpstr>
      <vt:lpstr> Sortie auto du 10 février 2019 parcours  St Julien =&gt; La Haye Fouassière</vt:lpstr>
      <vt:lpstr>Présentation PowerPoint</vt:lpstr>
      <vt:lpstr>Etape 1              20,9 KM  26min</vt:lpstr>
      <vt:lpstr>Présentation PowerPoint</vt:lpstr>
      <vt:lpstr>Etape 2           14,5 KM  23min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Sortie auto</dc:title>
  <dc:creator>Christophe</dc:creator>
  <cp:lastModifiedBy>Jomin, Nicolas</cp:lastModifiedBy>
  <cp:revision>13</cp:revision>
  <cp:lastPrinted>2019-02-05T16:19:08Z</cp:lastPrinted>
  <dcterms:created xsi:type="dcterms:W3CDTF">2019-01-31T08:45:20Z</dcterms:created>
  <dcterms:modified xsi:type="dcterms:W3CDTF">2019-02-05T16:23:05Z</dcterms:modified>
</cp:coreProperties>
</file>